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ита Силко" userId="5ad07d4bc4c04466" providerId="LiveId" clId="{44FED60E-FFA9-406A-96DC-0BFF68FA365C}"/>
    <pc:docChg chg="delSld">
      <pc:chgData name="Никита Силко" userId="5ad07d4bc4c04466" providerId="LiveId" clId="{44FED60E-FFA9-406A-96DC-0BFF68FA365C}" dt="2021-12-08T18:29:00.338" v="0" actId="47"/>
      <pc:docMkLst>
        <pc:docMk/>
      </pc:docMkLst>
      <pc:sldChg chg="del">
        <pc:chgData name="Никита Силко" userId="5ad07d4bc4c04466" providerId="LiveId" clId="{44FED60E-FFA9-406A-96DC-0BFF68FA365C}" dt="2021-12-08T18:29:00.338" v="0" actId="47"/>
        <pc:sldMkLst>
          <pc:docMk/>
          <pc:sldMk cId="3929870586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sv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38E89-3749-4207-A76A-51A75010B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Hodnoceni tymu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9E048B-B337-482E-AF3F-476260DE0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3600" dirty="0"/>
              <a:t>Standa řezáč swag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61926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4" name="Picture 105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65" name="Picture 106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6" name="Straight Connector 108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E3D83BB5-436A-43DA-9214-7AC62ACE4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9479F50-C6F0-4F04-93DC-109BF0778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167" name="Picture 113">
              <a:extLst>
                <a:ext uri="{FF2B5EF4-FFF2-40B4-BE49-F238E27FC236}">
                  <a16:creationId xmlns:a16="http://schemas.microsoft.com/office/drawing/2014/main" id="{BB25D3A2-3329-4FF0-9A24-8EE5BCAB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3877143-4D78-4631-9262-1B2BE798D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E84ED41-D8D6-43FE-9864-B2F1F0024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63B5BC6-DF3D-4891-A44C-7071D61A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3C181-EACA-4FD8-A177-CD09A541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23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Chyba_1 Sparáva članků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F8B017-6FDE-4F78-97DC-AF1B68CD3A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99" r="13221" b="3"/>
          <a:stretch/>
        </p:blipFill>
        <p:spPr>
          <a:xfrm>
            <a:off x="8078910" y="1041400"/>
            <a:ext cx="3059206" cy="21945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1A4F7F3-4A2D-4BC2-A7AD-98D81DB09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28112" y="3522131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2E2273-4ED2-4869-AFDF-8FCF7B293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534" y="3896033"/>
            <a:ext cx="9241819" cy="1920566"/>
          </a:xfrm>
          <a:prstGeom prst="rect">
            <a:avLst/>
          </a:prstGeom>
        </p:spPr>
      </p:pic>
      <p:pic>
        <p:nvPicPr>
          <p:cNvPr id="35" name="Рисунок 34" descr="Курсор со сплошной заливкой">
            <a:extLst>
              <a:ext uri="{FF2B5EF4-FFF2-40B4-BE49-F238E27FC236}">
                <a16:creationId xmlns:a16="http://schemas.microsoft.com/office/drawing/2014/main" id="{149F42C5-A164-469D-AF8F-DFBBEDD5A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5746" y="4909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226A40-22CC-40E5-9EC4-5163536C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B9B7D3-101C-4F55-A956-62DA4AAD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3BD5441-821C-4091-8DDD-A4A56A6FC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C6E877-1BD2-4856-8FFD-250D27C15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4C008A-2A32-4626-A83A-16A984F8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5D67EF-62E2-43F5-8005-7A7A319D0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6928B-B393-4DDF-AA29-03FA7235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Chyba_2 archiv článků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2CA3DB-2141-4DE2-9F8A-9E5561DD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FE7191-ECEC-43F2-8F1A-374AA4722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120" y="1257341"/>
            <a:ext cx="4101793" cy="2798064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DF0A4F-A5C9-46E2-9027-F0D272B70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272" y="1308696"/>
            <a:ext cx="2238451" cy="279806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14B64F-D291-4308-B071-A2678ED7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98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E8EF0-A4D8-47A4-92C1-87F871E8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Dobrá Práce </a:t>
            </a:r>
          </a:p>
        </p:txBody>
      </p:sp>
      <p:pic>
        <p:nvPicPr>
          <p:cNvPr id="5" name="Видео 4" title="Аплодисменты шимпанзе">
            <a:hlinkClick r:id="" action="ppaction://media"/>
            <a:extLst>
              <a:ext uri="{FF2B5EF4-FFF2-40B4-BE49-F238E27FC236}">
                <a16:creationId xmlns:a16="http://schemas.microsoft.com/office/drawing/2014/main" id="{9D1B54FA-E241-4175-ADEE-1A9095565A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8668" y="1890711"/>
            <a:ext cx="5469466" cy="3076574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0342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B226A40-22CC-40E5-9EC4-5163536C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B9B7D3-101C-4F55-A956-62DA4AAD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BD5441-821C-4091-8DDD-A4A56A6FC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C6E877-1BD2-4856-8FFD-250D27C15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64C008A-2A32-4626-A83A-16A984F8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75D67EF-62E2-43F5-8005-7A7A319D0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4B6C8-7049-4AD1-881A-B9AF7783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Hosting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CA3DB-2141-4DE2-9F8A-9E5561DD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4CE406-023A-4262-908C-A8667C0CE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306" y="2105839"/>
            <a:ext cx="2860812" cy="11095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96DC6F-D67C-49A7-8333-E1EADDA2A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997" y="1483059"/>
            <a:ext cx="5360577" cy="235865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14B64F-D291-4308-B071-A2678ED7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69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D59840-9C1A-4516-9493-F74A2E91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cs-CZ" sz="2800" dirty="0">
                <a:solidFill>
                  <a:srgbClr val="262626"/>
                </a:solidFill>
              </a:rPr>
              <a:t>Hlavní stranka</a:t>
            </a:r>
            <a:endParaRPr lang="ru-RU" sz="2800" dirty="0">
              <a:solidFill>
                <a:srgbClr val="262626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E64370C-04B8-4C79-8F14-A9741F8F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262626"/>
                </a:solidFill>
              </a:rPr>
              <a:t>hlavní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stránka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vypadá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trochu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prázdná</a:t>
            </a:r>
            <a:endParaRPr lang="ru-RU" sz="1800" dirty="0">
              <a:solidFill>
                <a:srgbClr val="262626"/>
              </a:solidFill>
            </a:endParaRPr>
          </a:p>
          <a:p>
            <a:r>
              <a:rPr lang="en-US" sz="1800" dirty="0" err="1">
                <a:solidFill>
                  <a:srgbClr val="262626"/>
                </a:solidFill>
              </a:rPr>
              <a:t>všechny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odkazy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fungují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správně</a:t>
            </a:r>
            <a:endParaRPr lang="ru-RU" sz="1800" dirty="0">
              <a:solidFill>
                <a:srgbClr val="262626"/>
              </a:solidFill>
            </a:endParaRPr>
          </a:p>
          <a:p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66D25A9-EE83-4478-8B83-22AD9924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802741"/>
            <a:ext cx="6098041" cy="32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08A5B-3BDF-4599-92A1-410A348DB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cs-CZ" sz="4000" dirty="0">
                <a:solidFill>
                  <a:srgbClr val="262626"/>
                </a:solidFill>
              </a:rPr>
              <a:t>Archiv</a:t>
            </a:r>
            <a:endParaRPr lang="ru-RU" sz="4000" dirty="0">
              <a:solidFill>
                <a:srgbClr val="262626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524DCB-175C-45B4-893D-488AD2FAE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v </a:t>
            </a:r>
            <a:r>
              <a:rPr lang="en-US" sz="1800" dirty="0" err="1">
                <a:solidFill>
                  <a:srgbClr val="262626"/>
                </a:solidFill>
              </a:rPr>
              <a:t>archivu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jsou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všechny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potřebné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informace</a:t>
            </a:r>
            <a:endParaRPr lang="ru-RU" sz="1800" dirty="0">
              <a:solidFill>
                <a:srgbClr val="262626"/>
              </a:solidFill>
            </a:endParaRPr>
          </a:p>
          <a:p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7055AD4-9020-45E4-8D53-E83DE0AB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802741"/>
            <a:ext cx="6098041" cy="32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0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5C854F-2E4D-4000-BC1B-6C59A103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Aktu</a:t>
            </a:r>
            <a:r>
              <a:rPr lang="cs-CZ" sz="2800">
                <a:solidFill>
                  <a:srgbClr val="262626"/>
                </a:solidFill>
              </a:rPr>
              <a:t>ální vydání</a:t>
            </a:r>
            <a:endParaRPr lang="ru-RU" sz="2800">
              <a:solidFill>
                <a:srgbClr val="262626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8B548F-1097-49CB-8DCA-4970BCEF1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262626"/>
                </a:solidFill>
              </a:rPr>
              <a:t>kliknutím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na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odkaz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si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můžete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stáhnout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dokument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aktuální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vydání</a:t>
            </a:r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0F5B2F0-1E0C-49A6-ACD6-B43975B9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72" y="710474"/>
            <a:ext cx="3121546" cy="439654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9F3411-2769-46E0-A7D9-67B36775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81" y="5616784"/>
            <a:ext cx="6531429" cy="2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0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1D58666-E26B-4EAE-AA74-9C74E4BAF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288C4F-0F6C-4226-B8D2-C0EE4786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A0DC220-B0FC-4268-9E45-0705DA269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2CA09E-2D13-478A-A98B-3A66ED646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14C9FAD-7A39-47B3-9F08-4C4F9DA20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DCB6FF3-6165-4BB2-80C5-7A6D0D25D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A4384-90A5-411D-B3BB-4B8D1C62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Prihlašení</a:t>
            </a:r>
            <a:endParaRPr lang="en-US" sz="54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0488CE-8E24-413E-B105-426B0506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C3B1808-008B-4564-977F-DDF0A00888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72" r="17569" b="-4"/>
          <a:stretch/>
        </p:blipFill>
        <p:spPr>
          <a:xfrm>
            <a:off x="8077199" y="1041400"/>
            <a:ext cx="3059206" cy="477520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570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00ED58B-CEC5-4786-807F-E4D0A90B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2727E8B-B76E-44AE-BA84-72E67FFF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4D4A5E-A361-484B-BA87-71470F0CE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E45B-3291-4196-85CD-8C21E2674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45E1EB-926E-47C1-8FEA-136188263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334D75-621B-40C8-8B6E-F7444F8C0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DB930C3-A535-4C0B-8758-1F731FDB3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D6E40B6-6B9F-47E5-B569-3DCED742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099F145-4394-4DF5-924A-A881CBBEF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BD7944-0DDE-42BF-BC88-D30458845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337A0EC-D6DD-417D-BEE9-FA4E1167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524EECF-2D49-48DB-8728-DC15DB1F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5FE37-801A-4765-9904-CF3E40F9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23" y="1041401"/>
            <a:ext cx="5544992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Správa uživatelů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7F9F3D-0703-4179-8660-23DDFB318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9519" y="3522131"/>
            <a:ext cx="502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0C82EA8-9EEE-4AA1-A5C4-C9CB21652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5596" y="1092199"/>
            <a:ext cx="4174039" cy="4644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5DFCF8-4163-4CE8-BC46-0E6E74A988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44" r="24050" b="2"/>
          <a:stretch/>
        </p:blipFill>
        <p:spPr>
          <a:xfrm>
            <a:off x="7066464" y="1251280"/>
            <a:ext cx="3845604" cy="251054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7BE66E-5726-4B81-85EE-58F377472F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2" b="16052"/>
          <a:stretch/>
        </p:blipFill>
        <p:spPr>
          <a:xfrm>
            <a:off x="7066465" y="3920908"/>
            <a:ext cx="1842368" cy="16541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FDA221-BCFB-4A5E-A7BC-B94CDADB41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7" b="15693"/>
          <a:stretch/>
        </p:blipFill>
        <p:spPr>
          <a:xfrm>
            <a:off x="9069699" y="3920906"/>
            <a:ext cx="1849312" cy="16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2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2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2" name="Straight Connector 28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0">
            <a:extLst>
              <a:ext uri="{FF2B5EF4-FFF2-40B4-BE49-F238E27FC236}">
                <a16:creationId xmlns:a16="http://schemas.microsoft.com/office/drawing/2014/main" id="{79BB855E-E401-41F6-8925-C43722CDD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32">
            <a:extLst>
              <a:ext uri="{FF2B5EF4-FFF2-40B4-BE49-F238E27FC236}">
                <a16:creationId xmlns:a16="http://schemas.microsoft.com/office/drawing/2014/main" id="{61AB028E-5F68-413C-BBF0-EE603FDA6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368E36D-BDC9-4F55-91DC-B0E56FB7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EF1EBEBA-1392-47C5-AD8B-6BFEE9D10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D6C4AA0-1E91-47AC-AC54-384D60DE5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6" name="Picture 36">
              <a:extLst>
                <a:ext uri="{FF2B5EF4-FFF2-40B4-BE49-F238E27FC236}">
                  <a16:creationId xmlns:a16="http://schemas.microsoft.com/office/drawing/2014/main" id="{4C843592-ED42-47B6-B2F3-28E0917EB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91827-3C10-44D4-B9E0-FAD4E1E9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262626"/>
                </a:solidFill>
              </a:rPr>
              <a:t>Články autora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4DC31D-3252-4CE4-94B0-32BB37A18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DC7E0D-6FB3-4C17-8EB9-CC225EDAB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242" y="1789929"/>
            <a:ext cx="6568068" cy="101804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9ABF50-2998-468E-A550-85A1DD0DD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262441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4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91827-3C10-44D4-B9E0-FAD4E1E9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262626"/>
                </a:solidFill>
              </a:rPr>
              <a:t>Zaslání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članku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autora</a:t>
            </a:r>
            <a:endParaRPr lang="en-US" dirty="0">
              <a:solidFill>
                <a:srgbClr val="262626"/>
              </a:solidFill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357F1C-5D04-401A-8209-8C225E38F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212" y="609602"/>
            <a:ext cx="4505437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41780E7D5F4004194EE55227E7B70F0" ma:contentTypeVersion="6" ma:contentTypeDescription="Создание документа." ma:contentTypeScope="" ma:versionID="169538ef94b1b1ace0387ee82a0bae00">
  <xsd:schema xmlns:xsd="http://www.w3.org/2001/XMLSchema" xmlns:xs="http://www.w3.org/2001/XMLSchema" xmlns:p="http://schemas.microsoft.com/office/2006/metadata/properties" xmlns:ns2="bda8b347-5c2e-4537-8b3e-8f2f298fb390" targetNamespace="http://schemas.microsoft.com/office/2006/metadata/properties" ma:root="true" ma:fieldsID="34a044e6e15e35adf1560fb86920ff22" ns2:_="">
    <xsd:import namespace="bda8b347-5c2e-4537-8b3e-8f2f298fb3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8b347-5c2e-4537-8b3e-8f2f298fb3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43DAF1-5BA4-4397-B321-1A05719E9077}"/>
</file>

<file path=customXml/itemProps2.xml><?xml version="1.0" encoding="utf-8"?>
<ds:datastoreItem xmlns:ds="http://schemas.openxmlformats.org/officeDocument/2006/customXml" ds:itemID="{7E55B8F9-7319-49AB-9A85-5A9E058069A5}"/>
</file>

<file path=customXml/itemProps3.xml><?xml version="1.0" encoding="utf-8"?>
<ds:datastoreItem xmlns:ds="http://schemas.openxmlformats.org/officeDocument/2006/customXml" ds:itemID="{26340D1C-1CB6-4306-9A8B-2D28A12E5802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</TotalTime>
  <Words>56</Words>
  <Application>Microsoft Office PowerPoint</Application>
  <PresentationFormat>Широкоэкранный</PresentationFormat>
  <Paragraphs>17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Garamond</vt:lpstr>
      <vt:lpstr>Натуральные материалы</vt:lpstr>
      <vt:lpstr>Hodnoceni tymu</vt:lpstr>
      <vt:lpstr>Hosting</vt:lpstr>
      <vt:lpstr>Hlavní stranka</vt:lpstr>
      <vt:lpstr>Archiv</vt:lpstr>
      <vt:lpstr>Aktuální vydání</vt:lpstr>
      <vt:lpstr>Prihlašení</vt:lpstr>
      <vt:lpstr>Správa uživatelů</vt:lpstr>
      <vt:lpstr>Články autora</vt:lpstr>
      <vt:lpstr>Zaslání članku autora</vt:lpstr>
      <vt:lpstr>Chyba_1 Sparáva članků</vt:lpstr>
      <vt:lpstr>Chyba_2 archiv článků</vt:lpstr>
      <vt:lpstr>Dobrá Práce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Hodnoceni tymu</dc:title>
  <dc:creator>Никита Силко</dc:creator>
  <cp:lastModifiedBy>Никита Силко</cp:lastModifiedBy>
  <cp:revision>1</cp:revision>
  <dcterms:created xsi:type="dcterms:W3CDTF">2021-12-08T17:19:19Z</dcterms:created>
  <dcterms:modified xsi:type="dcterms:W3CDTF">2021-12-08T18:29:19Z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0x010100741780E7D5F4004194EE55227E7B70F0</vt:lpwstr>
  </property>
</Properties>
</file>